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</p:sldIdLst>
  <p:sldSz cx="9144000" cy="5143500" type="screen16x9"/>
  <p:notesSz cx="6858000" cy="9144000"/>
  <p:embeddedFontLst>
    <p:embeddedFont>
      <p:font typeface="Montserrat SemiBold" panose="020B0604020202020204" charset="-52"/>
      <p:regular r:id="rId18"/>
      <p:bold r:id="rId19"/>
      <p:italic r:id="rId20"/>
      <p:boldItalic r:id="rId21"/>
    </p:embeddedFont>
    <p:embeddedFont>
      <p:font typeface="Montserrat Black" panose="020B0604020202020204" charset="-52"/>
      <p:bold r:id="rId22"/>
      <p:boldItalic r:id="rId23"/>
    </p:embeddedFont>
    <p:embeddedFont>
      <p:font typeface="Montserrat" panose="020B0604020202020204" charset="-52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7" d="100"/>
          <a:sy n="117" d="100"/>
        </p:scale>
        <p:origin x="466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0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8681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4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585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3" name="Google Shape;114;g37ef78d4e0b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24" name="Google Shape;115;g37ef78d4e0b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Google Shape;121;g37ef78d4e0b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28" name="Google Shape;122;g37ef78d4e0b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1" name="Google Shape;128;g37ef78d4e0b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32" name="Google Shape;129;g37ef78d4e0b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Google Shape;135;g37ec991c5cf_0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36" name="Google Shape;136;g37ec991c5cf_0_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9" name="Google Shape;142;g37ec991c5cf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40" name="Google Shape;143;g37ec991c5cf_0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4" name="Google Shape;149;g37ef78d4e0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55" name="Google Shape;150;g37ef78d4e0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1" name="Google Shape;58;g37ec991c5cf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592" name="Google Shape;59;g37ec991c5cf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Google Shape;65;g37ec991c5cf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596" name="Google Shape;66;g37ec991c5cf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Google Shape;72;g37ec991c5cf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00" name="Google Shape;73;g37ec991c5cf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3" name="Google Shape;79;g37ec991c5cf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04" name="Google Shape;80;g37ec991c5cf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Google Shape;86;g37ec991c5cf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08" name="Google Shape;87;g37ec991c5cf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Google Shape;93;g37ec991c5cf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12" name="Google Shape;94;g37ec991c5cf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5" name="Google Shape;100;g37ef78d4e0b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16" name="Google Shape;101;g37ef78d4e0b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Google Shape;107;g37ef78d4e0b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20" name="Google Shape;108;g37ef78d4e0b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9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48580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048581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</a:lvl1pPr>
            <a:lvl2pPr lvl="1">
              <a:buNone/>
            </a:lvl2pPr>
            <a:lvl3pPr lvl="2">
              <a:buNone/>
            </a:lvl3pPr>
            <a:lvl4pPr lvl="3">
              <a:buNone/>
            </a:lvl4pPr>
            <a:lvl5pPr lvl="4">
              <a:buNone/>
            </a:lvl5pPr>
            <a:lvl6pPr lvl="5">
              <a:buNone/>
            </a:lvl6pPr>
            <a:lvl7pPr lvl="6">
              <a:buNone/>
            </a:lvl7pPr>
            <a:lvl8pPr lvl="7">
              <a:buNone/>
            </a:lvl8pPr>
            <a:lvl9pPr lvl="8">
              <a:buNone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4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048665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</a:lvl9pPr>
          </a:lstStyle>
          <a:p>
            <a:endParaRPr/>
          </a:p>
        </p:txBody>
      </p:sp>
      <p:sp>
        <p:nvSpPr>
          <p:cNvPr id="1048666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</a:lvl1pPr>
            <a:lvl2pPr lvl="1">
              <a:buNone/>
            </a:lvl2pPr>
            <a:lvl3pPr lvl="2">
              <a:buNone/>
            </a:lvl3pPr>
            <a:lvl4pPr lvl="3">
              <a:buNone/>
            </a:lvl4pPr>
            <a:lvl5pPr lvl="4">
              <a:buNone/>
            </a:lvl5pPr>
            <a:lvl6pPr lvl="5">
              <a:buNone/>
            </a:lvl6pPr>
            <a:lvl7pPr lvl="6">
              <a:buNone/>
            </a:lvl7pPr>
            <a:lvl8pPr lvl="7">
              <a:buNone/>
            </a:lvl8pPr>
            <a:lvl9pPr lvl="8">
              <a:buNone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</a:lvl1pPr>
            <a:lvl2pPr lvl="1">
              <a:buNone/>
            </a:lvl2pPr>
            <a:lvl3pPr lvl="2">
              <a:buNone/>
            </a:lvl3pPr>
            <a:lvl4pPr lvl="3">
              <a:buNone/>
            </a:lvl4pPr>
            <a:lvl5pPr lvl="4">
              <a:buNone/>
            </a:lvl5pPr>
            <a:lvl6pPr lvl="5">
              <a:buNone/>
            </a:lvl6pPr>
            <a:lvl7pPr lvl="6">
              <a:buNone/>
            </a:lvl7pPr>
            <a:lvl8pPr lvl="7">
              <a:buNone/>
            </a:lvl8pPr>
            <a:lvl9pPr lvl="8">
              <a:buNone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48661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</a:lvl1pPr>
            <a:lvl2pPr lvl="1">
              <a:buNone/>
            </a:lvl2pPr>
            <a:lvl3pPr lvl="2">
              <a:buNone/>
            </a:lvl3pPr>
            <a:lvl4pPr lvl="3">
              <a:buNone/>
            </a:lvl4pPr>
            <a:lvl5pPr lvl="4">
              <a:buNone/>
            </a:lvl5pPr>
            <a:lvl6pPr lvl="5">
              <a:buNone/>
            </a:lvl6pPr>
            <a:lvl7pPr lvl="6">
              <a:buNone/>
            </a:lvl7pPr>
            <a:lvl8pPr lvl="7">
              <a:buNone/>
            </a:lvl8pPr>
            <a:lvl9pPr lvl="8">
              <a:buNone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</a:lvl9pPr>
          </a:lstStyle>
          <a:p>
            <a:endParaRPr/>
          </a:p>
        </p:txBody>
      </p:sp>
      <p:sp>
        <p:nvSpPr>
          <p:cNvPr id="1048587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</a:lvl9pPr>
          </a:lstStyle>
          <a:p>
            <a:endParaRPr/>
          </a:p>
        </p:txBody>
      </p:sp>
      <p:sp>
        <p:nvSpPr>
          <p:cNvPr id="1048588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</a:lvl1pPr>
            <a:lvl2pPr lvl="1">
              <a:buNone/>
            </a:lvl2pPr>
            <a:lvl3pPr lvl="2">
              <a:buNone/>
            </a:lvl3pPr>
            <a:lvl4pPr lvl="3">
              <a:buNone/>
            </a:lvl4pPr>
            <a:lvl5pPr lvl="4">
              <a:buNone/>
            </a:lvl5pPr>
            <a:lvl6pPr lvl="5">
              <a:buNone/>
            </a:lvl6pPr>
            <a:lvl7pPr lvl="6">
              <a:buNone/>
            </a:lvl7pPr>
            <a:lvl8pPr lvl="7">
              <a:buNone/>
            </a:lvl8pPr>
            <a:lvl9pPr lvl="8">
              <a:buNone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7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</a:lvl9pPr>
          </a:lstStyle>
          <a:p>
            <a:endParaRPr/>
          </a:p>
        </p:txBody>
      </p:sp>
      <p:sp>
        <p:nvSpPr>
          <p:cNvPr id="1048668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048669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048670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</a:lvl1pPr>
            <a:lvl2pPr lvl="1">
              <a:buNone/>
            </a:lvl2pPr>
            <a:lvl3pPr lvl="2">
              <a:buNone/>
            </a:lvl3pPr>
            <a:lvl4pPr lvl="3">
              <a:buNone/>
            </a:lvl4pPr>
            <a:lvl5pPr lvl="4">
              <a:buNone/>
            </a:lvl5pPr>
            <a:lvl6pPr lvl="5">
              <a:buNone/>
            </a:lvl6pPr>
            <a:lvl7pPr lvl="6">
              <a:buNone/>
            </a:lvl7pPr>
            <a:lvl8pPr lvl="7">
              <a:buNone/>
            </a:lvl8pPr>
            <a:lvl9pPr lvl="8">
              <a:buNone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1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</a:lvl9pPr>
          </a:lstStyle>
          <a:p>
            <a:endParaRPr/>
          </a:p>
        </p:txBody>
      </p:sp>
      <p:sp>
        <p:nvSpPr>
          <p:cNvPr id="1048672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</a:lvl1pPr>
            <a:lvl2pPr lvl="1">
              <a:buNone/>
            </a:lvl2pPr>
            <a:lvl3pPr lvl="2">
              <a:buNone/>
            </a:lvl3pPr>
            <a:lvl4pPr lvl="3">
              <a:buNone/>
            </a:lvl4pPr>
            <a:lvl5pPr lvl="4">
              <a:buNone/>
            </a:lvl5pPr>
            <a:lvl6pPr lvl="5">
              <a:buNone/>
            </a:lvl6pPr>
            <a:lvl7pPr lvl="6">
              <a:buNone/>
            </a:lvl7pPr>
            <a:lvl8pPr lvl="7">
              <a:buNone/>
            </a:lvl8pPr>
            <a:lvl9pPr lvl="8">
              <a:buNone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6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48657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048658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</a:lvl1pPr>
            <a:lvl2pPr lvl="1">
              <a:buNone/>
            </a:lvl2pPr>
            <a:lvl3pPr lvl="2">
              <a:buNone/>
            </a:lvl3pPr>
            <a:lvl4pPr lvl="3">
              <a:buNone/>
            </a:lvl4pPr>
            <a:lvl5pPr lvl="4">
              <a:buNone/>
            </a:lvl5pPr>
            <a:lvl6pPr lvl="5">
              <a:buNone/>
            </a:lvl6pPr>
            <a:lvl7pPr lvl="6">
              <a:buNone/>
            </a:lvl7pPr>
            <a:lvl8pPr lvl="7">
              <a:buNone/>
            </a:lvl8pPr>
            <a:lvl9pPr lvl="8">
              <a:buNone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04867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</a:lvl1pPr>
            <a:lvl2pPr lvl="1">
              <a:buNone/>
            </a:lvl2pPr>
            <a:lvl3pPr lvl="2">
              <a:buNone/>
            </a:lvl3pPr>
            <a:lvl4pPr lvl="3">
              <a:buNone/>
            </a:lvl4pPr>
            <a:lvl5pPr lvl="4">
              <a:buNone/>
            </a:lvl5pPr>
            <a:lvl6pPr lvl="5">
              <a:buNone/>
            </a:lvl6pPr>
            <a:lvl7pPr lvl="6">
              <a:buNone/>
            </a:lvl7pPr>
            <a:lvl8pPr lvl="7">
              <a:buNone/>
            </a:lvl8pPr>
            <a:lvl9pPr lvl="8">
              <a:buNone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5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676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048677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048678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</a:lvl9pPr>
          </a:lstStyle>
          <a:p>
            <a:endParaRPr/>
          </a:p>
        </p:txBody>
      </p:sp>
      <p:sp>
        <p:nvSpPr>
          <p:cNvPr id="1048679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</a:lvl1pPr>
            <a:lvl2pPr lvl="1">
              <a:buNone/>
            </a:lvl2pPr>
            <a:lvl3pPr lvl="2">
              <a:buNone/>
            </a:lvl3pPr>
            <a:lvl4pPr lvl="3">
              <a:buNone/>
            </a:lvl4pPr>
            <a:lvl5pPr lvl="4">
              <a:buNone/>
            </a:lvl5pPr>
            <a:lvl6pPr lvl="5">
              <a:buNone/>
            </a:lvl6pPr>
            <a:lvl7pPr lvl="6">
              <a:buNone/>
            </a:lvl7pPr>
            <a:lvl8pPr lvl="7">
              <a:buNone/>
            </a:lvl8pPr>
            <a:lvl9pPr lvl="8">
              <a:buNone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lvl1pPr>
          </a:lstStyle>
          <a:p>
            <a:endParaRPr/>
          </a:p>
        </p:txBody>
      </p:sp>
      <p:sp>
        <p:nvSpPr>
          <p:cNvPr id="104866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</a:lvl1pPr>
            <a:lvl2pPr lvl="1">
              <a:buNone/>
            </a:lvl2pPr>
            <a:lvl3pPr lvl="2">
              <a:buNone/>
            </a:lvl3pPr>
            <a:lvl4pPr lvl="3">
              <a:buNone/>
            </a:lvl4pPr>
            <a:lvl5pPr lvl="4">
              <a:buNone/>
            </a:lvl5pPr>
            <a:lvl6pPr lvl="5">
              <a:buNone/>
            </a:lvl6pPr>
            <a:lvl7pPr lvl="6">
              <a:buNone/>
            </a:lvl7pPr>
            <a:lvl8pPr lvl="7">
              <a:buNone/>
            </a:lvl8pPr>
            <a:lvl9pPr lvl="8">
              <a:buNone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04857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4857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2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583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97152" name="Google Shape;56;p13" title="Снимок экрана 2025-09-13 194048.png"/>
          <p:cNvPicPr preferRelativeResize="0">
            <a:picLocks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507"/>
            <a:ext cx="9144001" cy="5134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Google Shape;117;p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622" name="Google Shape;118;p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2097161" name="Google Shape;119;p22" title="Снимок экрана 2025-09-14 195934.png"/>
          <p:cNvPicPr preferRelativeResize="0">
            <a:picLocks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846" y="0"/>
            <a:ext cx="9060307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Google Shape;124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626" name="Google Shape;125;p2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2097162" name="Google Shape;126;p23" title="Снимок экрана 2025-09-14 195947.png"/>
          <p:cNvPicPr preferRelativeResize="0">
            <a:picLocks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481"/>
            <a:ext cx="9143999" cy="5138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Google Shape;131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630" name="Google Shape;132;p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2097163" name="Google Shape;133;p24" title="Снимок экрана 2025-09-14 200003.png"/>
          <p:cNvPicPr preferRelativeResize="0">
            <a:picLocks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76" y="0"/>
            <a:ext cx="912324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Google Shape;138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634" name="Google Shape;139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2097164" name="Google Shape;140;p25" title="Снимок экрана 2025-09-14 190042.png"/>
          <p:cNvPicPr preferRelativeResize="0">
            <a:picLocks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982"/>
            <a:ext cx="9144001" cy="51315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7" name="Google Shape;145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638" name="Google Shape;146;p2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2097165" name="Google Shape;147;p26" title="Снимок экрана 2025-09-14 185722.png"/>
          <p:cNvPicPr preferRelativeResize="0">
            <a:picLocks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16525"/>
            <a:ext cx="9316450" cy="5260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Google Shape;152;p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642" name="Google Shape;153;p2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048643" name="Google Shape;154;p27"/>
          <p:cNvSpPr txBox="1"/>
          <p:nvPr/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200">
              <a:solidFill>
                <a:srgbClr val="000000"/>
              </a:solidFill>
            </a:endParaRPr>
          </a:p>
        </p:txBody>
      </p:sp>
      <p:sp>
        <p:nvSpPr>
          <p:cNvPr id="1048644" name="Google Shape;155;p27"/>
          <p:cNvSpPr txBox="1"/>
          <p:nvPr/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rgbClr val="595959"/>
              </a:solidFill>
            </a:endParaRPr>
          </a:p>
        </p:txBody>
      </p:sp>
      <p:sp>
        <p:nvSpPr>
          <p:cNvPr id="1048645" name="Google Shape;156;p27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rgbClr val="000000"/>
              </a:solidFill>
            </a:endParaRPr>
          </a:p>
        </p:txBody>
      </p:sp>
      <p:sp>
        <p:nvSpPr>
          <p:cNvPr id="1048646" name="Google Shape;157;p27"/>
          <p:cNvSpPr txBox="1"/>
          <p:nvPr/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sz="1800">
              <a:solidFill>
                <a:srgbClr val="595959"/>
              </a:solidFill>
            </a:endParaRPr>
          </a:p>
        </p:txBody>
      </p:sp>
      <p:sp>
        <p:nvSpPr>
          <p:cNvPr id="1048647" name="Google Shape;158;p27"/>
          <p:cNvSpPr/>
          <p:nvPr/>
        </p:nvSpPr>
        <p:spPr>
          <a:xfrm>
            <a:off x="0" y="0"/>
            <a:ext cx="9144000" cy="52893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8E7CC3"/>
              </a:solidFill>
            </a:endParaRPr>
          </a:p>
        </p:txBody>
      </p:sp>
      <p:sp>
        <p:nvSpPr>
          <p:cNvPr id="1048648" name="Google Shape;159;p27"/>
          <p:cNvSpPr/>
          <p:nvPr/>
        </p:nvSpPr>
        <p:spPr>
          <a:xfrm>
            <a:off x="6025675" y="190625"/>
            <a:ext cx="2857500" cy="4997700"/>
          </a:xfrm>
          <a:prstGeom prst="roundRect">
            <a:avLst>
              <a:gd name="adj" fmla="val 16667"/>
            </a:avLst>
          </a:prstGeom>
          <a:solidFill>
            <a:srgbClr val="9377AA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649" name="Google Shape;160;p27"/>
          <p:cNvSpPr txBox="1"/>
          <p:nvPr/>
        </p:nvSpPr>
        <p:spPr>
          <a:xfrm>
            <a:off x="367700" y="4228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920">
                <a:solidFill>
                  <a:srgbClr val="000000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Контакты</a:t>
            </a:r>
            <a:endParaRPr sz="3920">
              <a:solidFill>
                <a:srgbClr val="000000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048650" name="Google Shape;161;p27"/>
          <p:cNvSpPr txBox="1"/>
          <p:nvPr/>
        </p:nvSpPr>
        <p:spPr>
          <a:xfrm>
            <a:off x="367700" y="1152400"/>
            <a:ext cx="5182500" cy="131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" sz="1800">
                <a:solidFill>
                  <a:srgbClr val="595959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Если вам интересно стать партнером форума “PRKИТ”, свяжитесь с нами:</a:t>
            </a:r>
            <a:endParaRPr sz="1800">
              <a:solidFill>
                <a:srgbClr val="595959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048651" name="Google Shape;162;p27"/>
          <p:cNvSpPr txBox="1"/>
          <p:nvPr/>
        </p:nvSpPr>
        <p:spPr>
          <a:xfrm>
            <a:off x="367700" y="1933050"/>
            <a:ext cx="46842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rgbClr val="731F7D"/>
                </a:solidFill>
                <a:latin typeface="Montserrat"/>
                <a:ea typeface="Montserrat"/>
                <a:cs typeface="Montserrat"/>
                <a:sym typeface="Montserrat"/>
              </a:rPr>
              <a:t>Руководитель направления “Участники”</a:t>
            </a:r>
            <a:endParaRPr sz="1800" b="1">
              <a:solidFill>
                <a:srgbClr val="731F7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48652" name="Google Shape;163;p27"/>
          <p:cNvSpPr txBox="1"/>
          <p:nvPr/>
        </p:nvSpPr>
        <p:spPr>
          <a:xfrm>
            <a:off x="367700" y="2627800"/>
            <a:ext cx="4129200" cy="40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Данилова Екатерина</a:t>
            </a:r>
            <a:endParaRPr sz="2400" b="1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48653" name="Google Shape;164;p27"/>
          <p:cNvSpPr txBox="1"/>
          <p:nvPr/>
        </p:nvSpPr>
        <p:spPr>
          <a:xfrm>
            <a:off x="406850" y="3188200"/>
            <a:ext cx="5104200" cy="22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rgbClr val="731F7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+79146001374</a:t>
            </a:r>
            <a:endParaRPr sz="2300">
              <a:solidFill>
                <a:srgbClr val="731F7D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300">
              <a:solidFill>
                <a:srgbClr val="731F7D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731F7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email: prkit2025@mail.ru</a:t>
            </a:r>
            <a:endParaRPr sz="1800">
              <a:solidFill>
                <a:srgbClr val="731F7D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731F7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сайт: www.prkit.info</a:t>
            </a:r>
            <a:endParaRPr sz="1800">
              <a:solidFill>
                <a:srgbClr val="731F7D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2097166" name="Google Shape;165;p27" title="Снимок экрана 2025-09-14 192435.png"/>
          <p:cNvPicPr preferRelativeResize="0">
            <a:picLocks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54550" y="337372"/>
            <a:ext cx="2599750" cy="4614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-55" t="10643" r="55" b="14357"/>
          <a:stretch/>
        </p:blipFill>
        <p:spPr>
          <a:xfrm>
            <a:off x="3953855" y="2493067"/>
            <a:ext cx="1899789" cy="1899789"/>
          </a:xfrm>
          <a:prstGeom prst="ellipse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9" name="Google Shape;61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590" name="Google Shape;62;p1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2097153" name="Google Shape;63;p14" title="Снимок экрана 2025-09-13 194105.png"/>
          <p:cNvPicPr preferRelativeResize="0">
            <a:picLocks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09" y="0"/>
            <a:ext cx="9138382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Google Shape;68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594" name="Google Shape;69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2097154" name="Google Shape;70;p15" title="Снимок экрана 2025-09-13 194122.png"/>
          <p:cNvPicPr preferRelativeResize="0">
            <a:picLocks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261"/>
            <a:ext cx="9143999" cy="5124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Google Shape;75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598" name="Google Shape;76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2097155" name="Google Shape;77;p16" title="Снимок экрана 2025-09-13 194138.png"/>
          <p:cNvPicPr preferRelativeResize="0">
            <a:picLocks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261"/>
            <a:ext cx="9143999" cy="5124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1" name="Google Shape;82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602" name="Google Shape;83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2097156" name="Google Shape;84;p17" title="Снимок экрана 2025-09-13 194204.png"/>
          <p:cNvPicPr preferRelativeResize="0">
            <a:picLocks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68" y="0"/>
            <a:ext cx="9116065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Google Shape;89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606" name="Google Shape;90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2097157" name="Google Shape;91;p18" title="Снимок экрана 2025-09-13 194215.png"/>
          <p:cNvPicPr preferRelativeResize="0">
            <a:picLocks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738" y="0"/>
            <a:ext cx="911052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Google Shape;96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610" name="Google Shape;97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2097158" name="Google Shape;98;p19" title="Снимок экрана 2025-09-13 194352.png"/>
          <p:cNvPicPr preferRelativeResize="0">
            <a:picLocks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584"/>
            <a:ext cx="9144000" cy="5140333"/>
          </a:xfrm>
          <a:prstGeom prst="rect">
            <a:avLst/>
          </a:prstGeom>
          <a:noFill/>
          <a:ln w="9525" cap="flat" cmpd="sng">
            <a:solidFill>
              <a:srgbClr val="731F7D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Google Shape;103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614" name="Google Shape;104;p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2097159" name="Google Shape;105;p20" title="Снимок экрана 2025-09-14 195911.png"/>
          <p:cNvPicPr preferRelativeResize="0">
            <a:picLocks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87" y="0"/>
            <a:ext cx="9114427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7" name="Google Shape;110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618" name="Google Shape;111;p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2097160" name="Google Shape;112;p21" title="Снимок экрана 2025-09-14 195924.png"/>
          <p:cNvPicPr preferRelativeResize="0">
            <a:picLocks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04" y="0"/>
            <a:ext cx="9127192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Application>Microsoft Office PowerPoint</Application>
  <PresentationFormat>Экран (16:9)</PresentationFormat>
  <Paragraphs>8</Paragraphs>
  <Slides>15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Montserrat SemiBold</vt:lpstr>
      <vt:lpstr>Arial</vt:lpstr>
      <vt:lpstr>Montserrat Black</vt:lpstr>
      <vt:lpstr>Montserrat</vt:lpstr>
      <vt:lpstr>Simple Light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2410CRP4CG</dc:creator>
  <cp:lastModifiedBy>Admin</cp:lastModifiedBy>
  <cp:revision>1</cp:revision>
  <dcterms:created xsi:type="dcterms:W3CDTF">2025-10-01T12:58:46Z</dcterms:created>
  <dcterms:modified xsi:type="dcterms:W3CDTF">2025-10-01T20:40:24Z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5b436f6cbd0e49ecbfd2c093c5ab2567</vt:lpwstr>
  </property>
</Properties>
</file>